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62" r:id="rId4"/>
    <p:sldId id="257" r:id="rId5"/>
    <p:sldId id="258" r:id="rId6"/>
    <p:sldId id="259" r:id="rId7"/>
    <p:sldId id="260" r:id="rId8"/>
    <p:sldId id="265" r:id="rId9"/>
    <p:sldId id="266" r:id="rId10"/>
    <p:sldId id="263" r:id="rId11"/>
  </p:sldIdLst>
  <p:sldSz cx="21674138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7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7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4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2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6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9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1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8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9F81-7FF1-4834-9399-AD6AB23744E0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2DB8-06F4-48F7-87E3-9E5D56D8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22" y="3900289"/>
            <a:ext cx="5939836" cy="2180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38671" y="6080734"/>
            <a:ext cx="298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НОВИНКИ</a:t>
            </a:r>
          </a:p>
        </p:txBody>
      </p:sp>
    </p:spTree>
    <p:extLst>
      <p:ext uri="{BB962C8B-B14F-4D97-AF65-F5344CB8AC3E}">
        <p14:creationId xmlns:p14="http://schemas.microsoft.com/office/powerpoint/2010/main" val="8820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826398"/>
            <a:ext cx="2892570" cy="1061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7919" y="5888227"/>
            <a:ext cx="567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tovgireeva_elen@mail.ru</a:t>
            </a:r>
            <a:endParaRPr lang="ru-RU" sz="2000" b="1" dirty="0"/>
          </a:p>
          <a:p>
            <a:pPr algn="ctr"/>
            <a:r>
              <a:rPr lang="en-US" sz="2000" b="1" dirty="0"/>
              <a:t>+7 986 777 77 95</a:t>
            </a:r>
          </a:p>
          <a:p>
            <a:pPr algn="ctr"/>
            <a:r>
              <a:rPr lang="en-US" sz="2000" b="1" dirty="0"/>
              <a:t>+7 987 337 95 95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0051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91" y="3616424"/>
            <a:ext cx="4724795" cy="7088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81" y="3846273"/>
            <a:ext cx="4747060" cy="7122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324" y="2923082"/>
            <a:ext cx="4769326" cy="71557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0" y="2771407"/>
            <a:ext cx="4747060" cy="71223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909" y="3536705"/>
            <a:ext cx="4831061" cy="724840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812310" y="10858532"/>
            <a:ext cx="3703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 запуска-май 2025</a:t>
            </a:r>
            <a:endParaRPr lang="ru-RU" sz="28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8476"/>
            <a:ext cx="6098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густая формула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663810" y="2038511"/>
            <a:ext cx="559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яркий дизайн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47910" y="1969889"/>
            <a:ext cx="71351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форма и плотность флакона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01909" y="3692297"/>
            <a:ext cx="254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БАРХАТНЫЙ ПЕРСИК</a:t>
            </a:r>
          </a:p>
          <a:p>
            <a:pPr algn="ctr"/>
            <a:r>
              <a:rPr lang="ru-RU" dirty="0"/>
              <a:t>Увлажняющее жидкое крем-мыло 1 л.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6589" y="4178604"/>
            <a:ext cx="248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АЛОЕ ВЕРА</a:t>
            </a:r>
          </a:p>
          <a:p>
            <a:pPr algn="ctr"/>
            <a:r>
              <a:rPr lang="ru-RU" dirty="0"/>
              <a:t>Увлажняющее жидкое                  крем-мыло 1 л.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86539" y="4778768"/>
            <a:ext cx="250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МИНДАЛЬ И ВИШНЯ</a:t>
            </a:r>
          </a:p>
          <a:p>
            <a:pPr algn="ctr"/>
            <a:r>
              <a:rPr lang="ru-RU" dirty="0"/>
              <a:t>Увлажняющее жидкое крем-мыло 1 л.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97265" y="4234387"/>
            <a:ext cx="242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ЗЕЛЕНЫЙ ЧАЙ И ВИОГРАД</a:t>
            </a:r>
          </a:p>
          <a:p>
            <a:pPr algn="ctr"/>
            <a:r>
              <a:rPr lang="ru-RU" dirty="0"/>
              <a:t>Увлажняющее жидкое крем-мыло 1 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68090" y="3716939"/>
            <a:ext cx="242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СОЧНАЯ ДЫНЯ</a:t>
            </a:r>
          </a:p>
          <a:p>
            <a:pPr algn="ctr"/>
            <a:r>
              <a:rPr lang="ru-RU" dirty="0"/>
              <a:t>Увлажняющее жидкое крем-мыло 1 л.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03541" y="11361140"/>
            <a:ext cx="567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Info@interhome.com.ru</a:t>
            </a:r>
            <a:endParaRPr lang="ru-RU" sz="2000" b="1" dirty="0"/>
          </a:p>
          <a:p>
            <a:pPr algn="ctr"/>
            <a:r>
              <a:rPr lang="en-US" sz="2000" b="1" dirty="0"/>
              <a:t>+7 863 320 02 63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5821309" y="2084677"/>
            <a:ext cx="55915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ащита и увлажнение кожи рук. 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РН 5.5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8476"/>
            <a:ext cx="6098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густая формула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663810" y="2038511"/>
            <a:ext cx="559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яркий дизайн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47910" y="1969889"/>
            <a:ext cx="71351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форма и плотность флакона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95147" y="3624605"/>
            <a:ext cx="2907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БАРХАТНЫЙ ПЕРСИК</a:t>
            </a:r>
          </a:p>
          <a:p>
            <a:pPr algn="ctr"/>
            <a:r>
              <a:rPr lang="ru-RU" sz="2000" dirty="0"/>
              <a:t>Увлажняющее жидкое крем-мыло 5 л.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09412" y="3624603"/>
            <a:ext cx="289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АЛОЕ ВЕРА</a:t>
            </a:r>
          </a:p>
          <a:p>
            <a:pPr algn="ctr"/>
            <a:r>
              <a:rPr lang="ru-RU" sz="2000" dirty="0"/>
              <a:t>Увлажняющее жидкое                  крем-мыло 5 л.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436356" y="3613714"/>
            <a:ext cx="2671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МИНДАЛЬ И ВИШНЯ</a:t>
            </a:r>
          </a:p>
          <a:p>
            <a:pPr algn="ctr"/>
            <a:r>
              <a:rPr lang="ru-RU" sz="2000" dirty="0"/>
              <a:t>Увлажняющее жидкое крем-мыло 5 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24166" y="3624604"/>
            <a:ext cx="2774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СОЧНАЯ ДЫНЯ</a:t>
            </a:r>
          </a:p>
          <a:p>
            <a:pPr algn="ctr"/>
            <a:r>
              <a:rPr lang="ru-RU" sz="2000" dirty="0"/>
              <a:t>Увлажняющее жидкое крем-мыло 5 л.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821309" y="2084677"/>
            <a:ext cx="55915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ащита и увлажнение кожи рук. 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РН 5.5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299" r="3737"/>
          <a:stretch/>
        </p:blipFill>
        <p:spPr>
          <a:xfrm>
            <a:off x="6234981" y="4879546"/>
            <a:ext cx="4494444" cy="6835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5605" r="-3049"/>
          <a:stretch/>
        </p:blipFill>
        <p:spPr>
          <a:xfrm>
            <a:off x="11533754" y="4794348"/>
            <a:ext cx="4811146" cy="6920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7232" r="4353"/>
          <a:stretch/>
        </p:blipFill>
        <p:spPr>
          <a:xfrm>
            <a:off x="16815180" y="4879545"/>
            <a:ext cx="4321433" cy="6835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965" r="4926"/>
          <a:stretch/>
        </p:blipFill>
        <p:spPr>
          <a:xfrm>
            <a:off x="643707" y="4794348"/>
            <a:ext cx="4504544" cy="69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72" y="3887892"/>
            <a:ext cx="4284549" cy="6428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98" y="3907504"/>
            <a:ext cx="4271478" cy="6408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382" y="3570618"/>
            <a:ext cx="5168768" cy="7326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6" y="3570619"/>
            <a:ext cx="5427850" cy="7326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971041"/>
            <a:ext cx="69401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густая «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ЕДОВАЯ» формула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53262" y="1930490"/>
            <a:ext cx="4677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Обильное пенообразование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94293" y="1989035"/>
            <a:ext cx="46073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Работает в холодной воде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286863" y="1970409"/>
            <a:ext cx="6098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Легко смывается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265305" y="1970409"/>
            <a:ext cx="6098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сушит руки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427" y="10633406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ЗЕЛЕНОЕ ЯБЛОКО</a:t>
            </a:r>
          </a:p>
          <a:p>
            <a:pPr algn="ctr"/>
            <a:r>
              <a:rPr lang="ru-RU" sz="2000" dirty="0"/>
              <a:t>Средство для мытья посуды 5 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5225" y="10134656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ЗЕЛЕНОЕ ЯБЛОКО</a:t>
            </a:r>
          </a:p>
          <a:p>
            <a:pPr algn="ctr"/>
            <a:r>
              <a:rPr lang="ru-RU" sz="2000" dirty="0"/>
              <a:t>Средство для мытья посуды 1 л.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57296" y="10134656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ЛИМОН ДЖЕНОА</a:t>
            </a:r>
          </a:p>
          <a:p>
            <a:pPr algn="ctr"/>
            <a:r>
              <a:rPr lang="ru-RU" sz="2000" dirty="0"/>
              <a:t>Средство для мытья посуды 1 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12665" y="10786865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ЛИМОН ДЖЕНОА</a:t>
            </a:r>
          </a:p>
          <a:p>
            <a:pPr algn="ctr"/>
            <a:r>
              <a:rPr lang="ru-RU" sz="2000" dirty="0"/>
              <a:t>Средство для мытья посуды 5 л.</a:t>
            </a:r>
          </a:p>
        </p:txBody>
      </p:sp>
    </p:spTree>
    <p:extLst>
      <p:ext uri="{BB962C8B-B14F-4D97-AF65-F5344CB8AC3E}">
        <p14:creationId xmlns:p14="http://schemas.microsoft.com/office/powerpoint/2010/main" val="266587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55" y="4880606"/>
            <a:ext cx="6156614" cy="6146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664" y="4023586"/>
            <a:ext cx="4526599" cy="6995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48254" y="1306708"/>
            <a:ext cx="6098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мощная формула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61225" y="1852540"/>
            <a:ext cx="76946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пенный распылитель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66354" y="2430731"/>
            <a:ext cx="7228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функциональный флакон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45416" y="3686622"/>
            <a:ext cx="76946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 ГИДРОАКСИДА НАТРИЯ !!!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46495" y="3088873"/>
            <a:ext cx="6624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ТОКСИЧЕН И БИОРАЗЛАГАЕМ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7451" y="10780561"/>
            <a:ext cx="25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СРЕДСТВО ДЛЯ КУХОННЫХ ПЛИТ АНТИ-ЖИР 5 Л.</a:t>
            </a:r>
          </a:p>
          <a:p>
            <a:pPr algn="ctr"/>
            <a:r>
              <a:rPr lang="ru-RU" sz="2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58730" y="10623104"/>
            <a:ext cx="25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СРЕДСТВО ДЛЯ КУХОННЫХ ПЛИТ АНТИ-ЖИР 0,75 МЛ.</a:t>
            </a:r>
          </a:p>
          <a:p>
            <a:pPr algn="ctr"/>
            <a:r>
              <a:rPr lang="ru-RU" sz="2000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8072" r="30335" b="6688"/>
          <a:stretch/>
        </p:blipFill>
        <p:spPr>
          <a:xfrm>
            <a:off x="6864327" y="4410000"/>
            <a:ext cx="3132703" cy="66176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0595147" y="3888172"/>
            <a:ext cx="31101" cy="64931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90005" y="1352874"/>
            <a:ext cx="7694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НОВОЕ УНИКАЛЬНОЕ КИСЛОТНОЕ  СРЕДСТВО ПРОТИВ НАЛЕТА И РЖАВЧИНЫ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" y="5325574"/>
            <a:ext cx="6233298" cy="62332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539011" y="2891396"/>
            <a:ext cx="82223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Подходит для акриловых ванн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5215" y="3564519"/>
            <a:ext cx="98516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Мощно борется 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 всеми известковыми отложениями и ржавчиной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408311" y="4609770"/>
            <a:ext cx="82223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портит хром на 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смесителях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9793" y="10895581"/>
            <a:ext cx="3693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ACTIVE-CLEAN</a:t>
            </a:r>
            <a:endParaRPr lang="ru-RU" sz="2000" dirty="0"/>
          </a:p>
          <a:p>
            <a:pPr algn="ctr"/>
            <a:r>
              <a:rPr lang="ru-RU" sz="2000" b="1" dirty="0"/>
              <a:t>Кислотное средство для ванной комнаты 0,75 МЛ.</a:t>
            </a:r>
          </a:p>
          <a:p>
            <a:pPr algn="ctr"/>
            <a:r>
              <a:rPr lang="ru-RU" sz="2000" dirty="0"/>
              <a:t>.</a:t>
            </a:r>
            <a:r>
              <a:rPr lang="en-US" sz="2000" b="1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696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207" y="3588473"/>
            <a:ext cx="5936708" cy="7396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2" y="3203462"/>
            <a:ext cx="5461444" cy="7396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52" y="3203462"/>
            <a:ext cx="3174357" cy="6926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35" y="3203462"/>
            <a:ext cx="3567246" cy="7154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9311" y="1821681"/>
            <a:ext cx="60981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формула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46317" y="1804686"/>
            <a:ext cx="60981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любых типов полов</a:t>
            </a:r>
            <a:endParaRPr lang="ru-RU" sz="4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43324" y="1821681"/>
            <a:ext cx="60981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оставляет разводов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3054" y="10599528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СВЕЖЕСТЬ ОКЕАНА</a:t>
            </a:r>
          </a:p>
          <a:p>
            <a:pPr algn="ctr"/>
            <a:r>
              <a:rPr lang="ru-RU" sz="2000" dirty="0"/>
              <a:t>Средство для мытья полов 5 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2680" y="10130427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СВЕЖЕСТЬ ОКЕАНА</a:t>
            </a:r>
          </a:p>
          <a:p>
            <a:pPr algn="ctr"/>
            <a:r>
              <a:rPr lang="ru-RU" sz="2000" dirty="0"/>
              <a:t>Средство для мытья полов 1 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24556" y="10141232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ЦВЕТОЧНЫЙ БУКЕТ</a:t>
            </a:r>
          </a:p>
          <a:p>
            <a:pPr algn="ctr"/>
            <a:r>
              <a:rPr lang="ru-RU" sz="2000" dirty="0"/>
              <a:t>Средство для мытья полов 1 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98911" y="10660360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ЦВЕТОЧНЫЙ БУКЕТ</a:t>
            </a:r>
          </a:p>
          <a:p>
            <a:pPr algn="ctr"/>
            <a:r>
              <a:rPr lang="ru-RU" sz="2000" dirty="0"/>
              <a:t>Средство для мытья полов 5 л.</a:t>
            </a:r>
          </a:p>
        </p:txBody>
      </p:sp>
    </p:spTree>
    <p:extLst>
      <p:ext uri="{BB962C8B-B14F-4D97-AF65-F5344CB8AC3E}">
        <p14:creationId xmlns:p14="http://schemas.microsoft.com/office/powerpoint/2010/main" val="347556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5509" r="10089" b="2482"/>
          <a:stretch/>
        </p:blipFill>
        <p:spPr>
          <a:xfrm>
            <a:off x="12439394" y="5084276"/>
            <a:ext cx="3922864" cy="6190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6334" r="5551"/>
          <a:stretch/>
        </p:blipFill>
        <p:spPr>
          <a:xfrm>
            <a:off x="4870718" y="5195516"/>
            <a:ext cx="3960797" cy="6205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8183" r="3201"/>
          <a:stretch/>
        </p:blipFill>
        <p:spPr>
          <a:xfrm>
            <a:off x="17600696" y="2771274"/>
            <a:ext cx="4090738" cy="6177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6174" r="5338"/>
          <a:stretch/>
        </p:blipFill>
        <p:spPr>
          <a:xfrm>
            <a:off x="72188" y="2840613"/>
            <a:ext cx="3644463" cy="6108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5836" r="21052" b="5444"/>
          <a:stretch/>
        </p:blipFill>
        <p:spPr>
          <a:xfrm>
            <a:off x="16102110" y="3204959"/>
            <a:ext cx="2095500" cy="4072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4380" r="17067" b="4872"/>
          <a:stretch/>
        </p:blipFill>
        <p:spPr>
          <a:xfrm>
            <a:off x="3316001" y="3065859"/>
            <a:ext cx="2159636" cy="4108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6175" r="19358" b="5482"/>
          <a:stretch/>
        </p:blipFill>
        <p:spPr>
          <a:xfrm>
            <a:off x="11027783" y="6355949"/>
            <a:ext cx="2080548" cy="4074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3976" r="21124" b="6179"/>
          <a:stretch/>
        </p:blipFill>
        <p:spPr>
          <a:xfrm>
            <a:off x="8479118" y="6219008"/>
            <a:ext cx="2055452" cy="4158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481263" y="1928781"/>
            <a:ext cx="69401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Новая, более густая формула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930749" y="1999644"/>
            <a:ext cx="69401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форма и плотность флакона 5 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43563" y="2058402"/>
            <a:ext cx="69401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дизайн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30165" y="1988641"/>
            <a:ext cx="69401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Широкая универсальность применения в быту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5897086" y="3228815"/>
            <a:ext cx="3087141" cy="211942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ХИТ ПРОДАЖ!</a:t>
            </a:r>
          </a:p>
        </p:txBody>
      </p:sp>
      <p:sp>
        <p:nvSpPr>
          <p:cNvPr id="20" name="5-конечная звезда 19"/>
          <p:cNvSpPr/>
          <p:nvPr/>
        </p:nvSpPr>
        <p:spPr>
          <a:xfrm>
            <a:off x="9022270" y="3609775"/>
            <a:ext cx="378630" cy="345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9482713" y="3608564"/>
            <a:ext cx="378630" cy="345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9956008" y="3608564"/>
            <a:ext cx="378630" cy="345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10362426" y="3608563"/>
            <a:ext cx="378630" cy="345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0803636" y="3608563"/>
            <a:ext cx="378630" cy="345369"/>
          </a:xfrm>
          <a:prstGeom prst="star5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70501" y="3979203"/>
            <a:ext cx="69401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Средний рейтинг на </a:t>
            </a:r>
            <a:r>
              <a:rPr lang="ru-RU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маркет-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плейсах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77008" y="3332872"/>
            <a:ext cx="13933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485" y="8768435"/>
            <a:ext cx="269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ВАСИЛЬКОВОЕ</a:t>
            </a:r>
          </a:p>
          <a:p>
            <a:pPr algn="ctr"/>
            <a:r>
              <a:rPr lang="ru-RU" dirty="0"/>
              <a:t>жидкое хозяйственное мыло 5 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91732" y="7047235"/>
            <a:ext cx="219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ВАСИЛЬКОВОЕ</a:t>
            </a:r>
          </a:p>
          <a:p>
            <a:pPr algn="ctr"/>
            <a:r>
              <a:rPr lang="ru-RU" dirty="0"/>
              <a:t>жидкое хозяйственное мыло 1 л.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13" y="10326635"/>
            <a:ext cx="219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КИПАРИСОВОЕ</a:t>
            </a:r>
          </a:p>
          <a:p>
            <a:pPr algn="ctr"/>
            <a:r>
              <a:rPr lang="ru-RU" dirty="0"/>
              <a:t>Жидкое хозяйственное мыло 1 л.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11893" y="10326634"/>
            <a:ext cx="219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КЛАССИЧЕСКОЕ</a:t>
            </a:r>
          </a:p>
          <a:p>
            <a:pPr algn="ctr"/>
            <a:r>
              <a:rPr lang="ru-RU" dirty="0"/>
              <a:t>жидкое хозяйственное мыло 1 л.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2596" y="11202208"/>
            <a:ext cx="269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КИПАРИСОВОЕ</a:t>
            </a:r>
          </a:p>
          <a:p>
            <a:pPr algn="ctr"/>
            <a:r>
              <a:rPr lang="ru-RU" dirty="0"/>
              <a:t>жидкое хозяйственное мыло 5 л.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296183" y="11269800"/>
            <a:ext cx="269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КЛАССИЧЕСКОЕ</a:t>
            </a:r>
          </a:p>
          <a:p>
            <a:pPr algn="ctr"/>
            <a:r>
              <a:rPr lang="ru-RU" dirty="0"/>
              <a:t>жидкое хозяйственное мыло 5 л.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1003" y="8919855"/>
            <a:ext cx="269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СОДА-ЭФФЕКТ</a:t>
            </a:r>
          </a:p>
          <a:p>
            <a:pPr algn="ctr"/>
            <a:r>
              <a:rPr lang="ru-RU" dirty="0"/>
              <a:t>жидкое хозяйственное мыло 5 л.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12744" y="7211872"/>
            <a:ext cx="219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СОДА-ЭФЕКТ</a:t>
            </a:r>
          </a:p>
          <a:p>
            <a:pPr algn="ctr"/>
            <a:r>
              <a:rPr lang="ru-RU" dirty="0"/>
              <a:t>Жидкое хозяйственное мыло 5 л.</a:t>
            </a:r>
          </a:p>
        </p:txBody>
      </p:sp>
    </p:spTree>
    <p:extLst>
      <p:ext uri="{BB962C8B-B14F-4D97-AF65-F5344CB8AC3E}">
        <p14:creationId xmlns:p14="http://schemas.microsoft.com/office/powerpoint/2010/main" val="240727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4179" y="1476615"/>
            <a:ext cx="4677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Подходит для ручной и  автомат стирки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7205" y="1487309"/>
            <a:ext cx="53357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Новая </a:t>
            </a:r>
            <a:r>
              <a:rPr lang="ru-RU" sz="3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-разлагаемая формула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4998" y="1548300"/>
            <a:ext cx="60981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Бережно ко всем видам тканей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52140" y="10520316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BLACK</a:t>
            </a:r>
            <a:endParaRPr lang="ru-RU" sz="2000" b="1" dirty="0"/>
          </a:p>
          <a:p>
            <a:pPr algn="ctr"/>
            <a:r>
              <a:rPr lang="ru-RU" sz="2000" dirty="0"/>
              <a:t>Средство для</a:t>
            </a:r>
            <a:r>
              <a:rPr lang="en-US" sz="2000" dirty="0"/>
              <a:t> </a:t>
            </a:r>
            <a:r>
              <a:rPr lang="ru-RU" sz="2000" dirty="0"/>
              <a:t> стирки 5 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78646" y="9184673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УНИВЕРСАЛ</a:t>
            </a:r>
          </a:p>
          <a:p>
            <a:pPr algn="ctr"/>
            <a:r>
              <a:rPr lang="ru-RU" sz="2000" dirty="0"/>
              <a:t>Средство для стирки</a:t>
            </a:r>
          </a:p>
          <a:p>
            <a:pPr algn="ctr"/>
            <a:r>
              <a:rPr lang="ru-RU" sz="2000" dirty="0"/>
              <a:t>5 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8668" r="2579" b="4647"/>
          <a:stretch/>
        </p:blipFill>
        <p:spPr>
          <a:xfrm>
            <a:off x="6362222" y="5694733"/>
            <a:ext cx="3222875" cy="46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9825" r="1279" b="3835"/>
          <a:stretch/>
        </p:blipFill>
        <p:spPr>
          <a:xfrm>
            <a:off x="0" y="3044778"/>
            <a:ext cx="3357196" cy="4528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9379" r="1629" b="3517"/>
          <a:stretch/>
        </p:blipFill>
        <p:spPr>
          <a:xfrm>
            <a:off x="3158421" y="4283331"/>
            <a:ext cx="3286840" cy="4517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709" y="2807234"/>
            <a:ext cx="3784066" cy="5163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448" y="3960408"/>
            <a:ext cx="3863697" cy="5163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45" y="5308933"/>
            <a:ext cx="3823103" cy="516330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335092" y="8169010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МУЛЬТИКОЛОР</a:t>
            </a:r>
          </a:p>
          <a:p>
            <a:pPr algn="ctr"/>
            <a:r>
              <a:rPr lang="ru-RU" sz="2000" dirty="0"/>
              <a:t>Средство для стирки 5 л.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086579" y="1555288"/>
            <a:ext cx="6098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Полностью выполаскивается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0009" y="10303445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BLACK</a:t>
            </a:r>
            <a:endParaRPr lang="ru-RU" sz="2000" b="1" dirty="0"/>
          </a:p>
          <a:p>
            <a:pPr algn="ctr"/>
            <a:r>
              <a:rPr lang="ru-RU" sz="2000" dirty="0"/>
              <a:t>Средство для</a:t>
            </a:r>
            <a:r>
              <a:rPr lang="en-US" sz="2000" dirty="0"/>
              <a:t> </a:t>
            </a:r>
            <a:r>
              <a:rPr lang="ru-RU" sz="2000" dirty="0"/>
              <a:t> стирки 1,5 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0852" y="8800789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УНИВЕРСАЛ</a:t>
            </a:r>
          </a:p>
          <a:p>
            <a:pPr algn="ctr"/>
            <a:r>
              <a:rPr lang="ru-RU" sz="2000" dirty="0"/>
              <a:t>Средство для стирки</a:t>
            </a:r>
          </a:p>
          <a:p>
            <a:pPr algn="ctr"/>
            <a:r>
              <a:rPr lang="ru-RU" sz="2000" dirty="0"/>
              <a:t>1,5 л.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557" y="7573088"/>
            <a:ext cx="248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МУЛЬТИКОЛОР</a:t>
            </a:r>
          </a:p>
          <a:p>
            <a:pPr algn="ctr"/>
            <a:r>
              <a:rPr lang="ru-RU" sz="2000" dirty="0"/>
              <a:t>Средство для стирки 1,5 л.</a:t>
            </a:r>
          </a:p>
        </p:txBody>
      </p:sp>
    </p:spTree>
    <p:extLst>
      <p:ext uri="{BB962C8B-B14F-4D97-AF65-F5344CB8AC3E}">
        <p14:creationId xmlns:p14="http://schemas.microsoft.com/office/powerpoint/2010/main" val="377220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16313" r="19199" b="13750"/>
          <a:stretch/>
        </p:blipFill>
        <p:spPr>
          <a:xfrm>
            <a:off x="4891727" y="5235805"/>
            <a:ext cx="4177447" cy="6956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17373" r="18555" b="14190"/>
          <a:stretch/>
        </p:blipFill>
        <p:spPr>
          <a:xfrm>
            <a:off x="662624" y="2508602"/>
            <a:ext cx="4229103" cy="67114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5374" y="1590925"/>
            <a:ext cx="205658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latin typeface="Helvetica Neue"/>
              </a:rPr>
              <a:t>Кислородный отбеливатель </a:t>
            </a:r>
            <a:r>
              <a:rPr lang="ru-RU" sz="3200" b="1" i="1" dirty="0" err="1">
                <a:latin typeface="Helvetica Neue"/>
              </a:rPr>
              <a:t>Chistofor</a:t>
            </a:r>
            <a:r>
              <a:rPr lang="ru-RU" sz="3200" b="1" i="1" dirty="0">
                <a:latin typeface="Helvetica Neue"/>
              </a:rPr>
              <a:t> — идеальный помощник в борьбе с пятнами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3" y="85956"/>
            <a:ext cx="2892570" cy="10618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58250" y="8577291"/>
            <a:ext cx="48914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Helvetica Neue"/>
              </a:rPr>
              <a:t>Не содержит хлор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841130" y="3928896"/>
            <a:ext cx="900715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Helvetica Neue"/>
              </a:rPr>
              <a:t>Безопасный, </a:t>
            </a:r>
            <a:r>
              <a:rPr lang="ru-RU" sz="3200" b="1" i="1" dirty="0" err="1">
                <a:latin typeface="Helvetica Neue"/>
              </a:rPr>
              <a:t>экологичный</a:t>
            </a:r>
            <a:r>
              <a:rPr lang="ru-RU" sz="3200" b="1" i="1" dirty="0">
                <a:latin typeface="Helvetica Neue"/>
              </a:rPr>
              <a:t>, эффективный. </a:t>
            </a:r>
            <a:endParaRPr lang="en-US" sz="3200" b="1" i="1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i="1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Helvetica Neue"/>
              </a:rPr>
              <a:t>Не повреждает волокна тканей и сохраняет яркость</a:t>
            </a:r>
            <a:endParaRPr lang="en-US" sz="3200" b="1" i="1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i="1" dirty="0">
              <a:latin typeface="Helvetica Neue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>
                <a:latin typeface="Helvetica Neue"/>
              </a:rPr>
              <a:t>Подходит для машинной и ручной стирки. На 100% вымывается из волокон ткани.</a:t>
            </a:r>
          </a:p>
        </p:txBody>
      </p:sp>
    </p:spTree>
    <p:extLst>
      <p:ext uri="{BB962C8B-B14F-4D97-AF65-F5344CB8AC3E}">
        <p14:creationId xmlns:p14="http://schemas.microsoft.com/office/powerpoint/2010/main" val="3232627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8456</TotalTime>
  <Words>501</Words>
  <Application>Microsoft Office PowerPoint</Application>
  <PresentationFormat>Произвольный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Усман Макажаев</cp:lastModifiedBy>
  <cp:revision>45</cp:revision>
  <dcterms:created xsi:type="dcterms:W3CDTF">2025-04-09T10:55:50Z</dcterms:created>
  <dcterms:modified xsi:type="dcterms:W3CDTF">2025-05-21T12:31:50Z</dcterms:modified>
</cp:coreProperties>
</file>